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2" r:id="rId4"/>
    <p:sldId id="261" r:id="rId5"/>
    <p:sldId id="260" r:id="rId6"/>
    <p:sldId id="263" r:id="rId7"/>
    <p:sldId id="258" r:id="rId8"/>
    <p:sldId id="264" r:id="rId9"/>
    <p:sldId id="257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37"/>
  </p:normalViewPr>
  <p:slideViewPr>
    <p:cSldViewPr snapToGrid="0">
      <p:cViewPr varScale="1">
        <p:scale>
          <a:sx n="70" d="100"/>
          <a:sy n="70" d="100"/>
        </p:scale>
        <p:origin x="19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8EB9A-F054-D4C2-B8AD-8B73EA720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D941F63-0405-49D5-B754-6F09EC421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F92226-1795-91CB-5779-3486CC4F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A0926A-49E4-8F51-6E84-E49251CE9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A6B443-C37E-0D09-D905-A4669B535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239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79DF0-89C8-F3E6-584A-CA9B9DC6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4E0639C-60C4-30B3-4AE0-6D0036D42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BB8260-E9A6-EC1D-BEBB-52B17278D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A247B5-F9E4-A6E9-23C0-3B497D03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8DD6BB-65C4-E86E-7AAE-E61C9A2BB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600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F1C1918-90D1-B870-8119-F4255D392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0DDA571-A48A-AFDE-E7CE-6747A80ED5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1E2011-0BD6-33F0-CE4E-2DBC32FE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D46A9E-3BB6-C5B7-282E-5FBE2A5F0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9B2AB1-18B7-F79B-E00C-088C55887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BD47-5C9A-3CBC-73FB-9C88083D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A25DAB-7DFE-8820-8E98-17F7C6E40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1B9304-5990-C34B-409D-9738674D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A225AF-B5C3-08BA-E52B-46860245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FA8ACE-2794-8202-97C3-F0E888C2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075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949A5-14C7-8C01-CAF6-AFA37309E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9EAE65-5A27-3567-31C8-4E40032A5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56468A-5D47-9EDC-CDA3-59DB7408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FDF175-4437-9D6B-A7A2-80E228B2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884B4A-B719-9C63-19E6-2360397FC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902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DB870B-7FE8-3AF5-C553-699B430A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838AD0-9342-562F-67AD-E18A81C71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21A845C-5341-224D-AEAA-A10BF17EC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5EC8964-E9CF-DE38-CF17-85685018C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6F47101-1A7E-0888-D2F1-DC1EFE385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F82CB5-67AB-0292-C459-FCD07942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53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586D4A-2C12-0AF4-F39B-6598D67FB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BF789E-49CB-49A1-CF57-ECE2751E5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D357BD3-2D36-7BDC-36DD-4FCBE0BA7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C58EC59-CA93-EF0E-B1B5-CFDFF287A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8012E79-E677-2821-BBBA-66AC74616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EF1C53F-54FC-2D86-94BC-99AF36C5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9592F29-DEB9-632C-6699-D7F9805E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5C3E884-4844-FD8B-7866-02BA941A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223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1FE94-A59D-016B-679B-14E06332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44591BC-D73E-7FA1-2093-7B28BA9C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72EDFD6-64CB-318F-C4A6-AA04C9BA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DF5079F-67C6-D600-C081-C3CF3AAB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51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2167195-A4DA-3E5D-2E94-A1DD1252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93B215A-7579-29E1-429A-19EFEE71B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AC89935-1408-A951-C0B3-8209A134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474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FA07DB-B31F-E99D-D4A4-D4BCDE268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7EEF68-72F2-B5D6-ADED-4737BE084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87D04CE-1997-3786-5704-D82AEC1A6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44D16E7-6EF1-0D9D-EF8A-55EF799E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413E45-4E02-4490-8738-F1AD6F1B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149316-DA86-1FC4-1369-4F2CD31A5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018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AAB86-273A-10DD-E0FD-2D12B57F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5A873D3-77E0-B5F4-C36F-5B0818FCA2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CB97A2-585E-BB79-8A34-2B09BA62F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902FD72-DBEE-21D9-56A3-C9A15518C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4B8165-E1B2-0322-31FA-8E5A55A4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CA3C97-9F5B-9089-47BE-615C1AA3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940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4938748-C9C1-8B53-6343-F7520F808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8178D0-6D49-D4FF-9149-807B0CCA0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B7E3F4-BED7-37B0-C8FC-2033F4462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2EECC-7EBC-B145-8D29-8DA7088D6711}" type="datetimeFigureOut">
              <a:rPr lang="nl-NL" smtClean="0"/>
              <a:t>11-09-2022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833106-CF54-9925-9F76-B920E19FB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E4C1CF-ADF5-80D6-1D3B-E161BCE9A0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38194-5A1B-0F47-8616-DD01638703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63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8CCD6A-B56F-D038-E8F0-04E09576E5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Moodboard inspiratie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501EABF-18CC-9A46-587D-0433849BCB8B}"/>
              </a:ext>
            </a:extLst>
          </p:cNvPr>
          <p:cNvSpPr txBox="1"/>
          <p:nvPr/>
        </p:nvSpPr>
        <p:spPr>
          <a:xfrm>
            <a:off x="4509585" y="4169664"/>
            <a:ext cx="373371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i="1" dirty="0"/>
              <a:t>Anders dan anders </a:t>
            </a:r>
            <a:r>
              <a:rPr lang="nl-NL" sz="3200" i="1" dirty="0">
                <a:sym typeface="Wingdings" pitchFamily="2" charset="2"/>
              </a:rPr>
              <a:t>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9138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CB4FF95-14EF-9F4A-A799-3935C8D0BF18}"/>
              </a:ext>
            </a:extLst>
          </p:cNvPr>
          <p:cNvSpPr txBox="1"/>
          <p:nvPr/>
        </p:nvSpPr>
        <p:spPr>
          <a:xfrm>
            <a:off x="1280160" y="1042416"/>
            <a:ext cx="7669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Stap 4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2726152-7B01-FB1D-8937-749975C49E9F}"/>
              </a:ext>
            </a:extLst>
          </p:cNvPr>
          <p:cNvSpPr txBox="1"/>
          <p:nvPr/>
        </p:nvSpPr>
        <p:spPr>
          <a:xfrm>
            <a:off x="1152144" y="1965746"/>
            <a:ext cx="9444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Kies diverse materialen en kleuren die jij vindt passen bij een door jou ontworpen/gekozen huisstijl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41CC143-B123-9C2F-A082-23099226E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0981" y="2657547"/>
            <a:ext cx="2606585" cy="3730752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58DEA2EA-729B-BBC7-C4D7-88CD0318CBCC}"/>
              </a:ext>
            </a:extLst>
          </p:cNvPr>
          <p:cNvSpPr txBox="1"/>
          <p:nvPr/>
        </p:nvSpPr>
        <p:spPr>
          <a:xfrm>
            <a:off x="1280160" y="2944368"/>
            <a:ext cx="167052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Behang</a:t>
            </a:r>
          </a:p>
          <a:p>
            <a:r>
              <a:rPr lang="nl-NL" dirty="0"/>
              <a:t>Tijdschriften</a:t>
            </a:r>
          </a:p>
          <a:p>
            <a:r>
              <a:rPr lang="nl-NL" dirty="0"/>
              <a:t>Verfkleuren</a:t>
            </a:r>
          </a:p>
          <a:p>
            <a:r>
              <a:rPr lang="nl-NL" dirty="0"/>
              <a:t>Stofjes</a:t>
            </a:r>
          </a:p>
          <a:p>
            <a:r>
              <a:rPr lang="nl-NL" dirty="0"/>
              <a:t>Afvalmaterialen</a:t>
            </a:r>
          </a:p>
          <a:p>
            <a:r>
              <a:rPr lang="nl-NL" dirty="0"/>
              <a:t>wol</a:t>
            </a:r>
          </a:p>
          <a:p>
            <a:r>
              <a:rPr lang="nl-NL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12364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743A3B8-53C1-E363-EDD7-66C5FA08E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0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249B632-B102-21FE-96BF-2EBD13F1E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2169" y="0"/>
            <a:ext cx="49704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9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5013AF51-9F12-D53C-F908-4C9D11505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7098" y="0"/>
            <a:ext cx="52178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2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770DFE8-A10E-1112-71EA-9557ED1F1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924" y="0"/>
            <a:ext cx="48301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3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92F2C14-6CFB-B952-41BF-AB945D06DAD7}"/>
              </a:ext>
            </a:extLst>
          </p:cNvPr>
          <p:cNvSpPr txBox="1"/>
          <p:nvPr/>
        </p:nvSpPr>
        <p:spPr>
          <a:xfrm>
            <a:off x="3236976" y="2670048"/>
            <a:ext cx="5388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dirty="0"/>
              <a:t>Hoe ga je te werk?</a:t>
            </a:r>
          </a:p>
        </p:txBody>
      </p:sp>
    </p:spTree>
    <p:extLst>
      <p:ext uri="{BB962C8B-B14F-4D97-AF65-F5344CB8AC3E}">
        <p14:creationId xmlns:p14="http://schemas.microsoft.com/office/powerpoint/2010/main" val="1195079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F7AEAAD2-C67E-36B1-3EC9-44A2D8B453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66"/>
          <a:stretch/>
        </p:blipFill>
        <p:spPr>
          <a:xfrm>
            <a:off x="131677" y="201168"/>
            <a:ext cx="3991653" cy="6455664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8A02FDB1-3776-720B-459E-1C3E31A0187E}"/>
              </a:ext>
            </a:extLst>
          </p:cNvPr>
          <p:cNvSpPr txBox="1"/>
          <p:nvPr/>
        </p:nvSpPr>
        <p:spPr>
          <a:xfrm>
            <a:off x="4553712" y="658368"/>
            <a:ext cx="76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Stap 1</a:t>
            </a:r>
          </a:p>
        </p:txBody>
      </p:sp>
    </p:spTree>
    <p:extLst>
      <p:ext uri="{BB962C8B-B14F-4D97-AF65-F5344CB8AC3E}">
        <p14:creationId xmlns:p14="http://schemas.microsoft.com/office/powerpoint/2010/main" val="41179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C574BBB4-83E9-7D05-6ADF-F491ED129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346" y="0"/>
            <a:ext cx="5143500" cy="68580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FD16BA7F-87C8-1009-5874-08BA30081F07}"/>
              </a:ext>
            </a:extLst>
          </p:cNvPr>
          <p:cNvSpPr txBox="1"/>
          <p:nvPr/>
        </p:nvSpPr>
        <p:spPr>
          <a:xfrm>
            <a:off x="1024128" y="1188720"/>
            <a:ext cx="76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Stap 2</a:t>
            </a:r>
          </a:p>
        </p:txBody>
      </p:sp>
    </p:spTree>
    <p:extLst>
      <p:ext uri="{BB962C8B-B14F-4D97-AF65-F5344CB8AC3E}">
        <p14:creationId xmlns:p14="http://schemas.microsoft.com/office/powerpoint/2010/main" val="9031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8DFC9271-CE4D-BE77-FEF0-6BC6EDB29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803" y="0"/>
            <a:ext cx="6858000" cy="685800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D65DFFAC-3B2C-15ED-6066-0BE294FEFFCC}"/>
              </a:ext>
            </a:extLst>
          </p:cNvPr>
          <p:cNvSpPr txBox="1"/>
          <p:nvPr/>
        </p:nvSpPr>
        <p:spPr>
          <a:xfrm>
            <a:off x="932688" y="1444752"/>
            <a:ext cx="2199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Stap 3</a:t>
            </a:r>
          </a:p>
          <a:p>
            <a:endParaRPr lang="nl-NL" dirty="0"/>
          </a:p>
          <a:p>
            <a:r>
              <a:rPr lang="nl-NL" dirty="0"/>
              <a:t>Maak een compositie</a:t>
            </a:r>
          </a:p>
        </p:txBody>
      </p:sp>
    </p:spTree>
    <p:extLst>
      <p:ext uri="{BB962C8B-B14F-4D97-AF65-F5344CB8AC3E}">
        <p14:creationId xmlns:p14="http://schemas.microsoft.com/office/powerpoint/2010/main" val="302209758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</Words>
  <Application>Microsoft Macintosh PowerPoint</Application>
  <PresentationFormat>Breedbeeld</PresentationFormat>
  <Paragraphs>17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Moodboard inspiratie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Moodboard inspiratie </dc:title>
  <dc:creator>Inge van Steen</dc:creator>
  <cp:lastModifiedBy>Inge van Steen</cp:lastModifiedBy>
  <cp:revision>1</cp:revision>
  <dcterms:created xsi:type="dcterms:W3CDTF">2022-09-11T10:33:46Z</dcterms:created>
  <dcterms:modified xsi:type="dcterms:W3CDTF">2022-09-11T10:46:00Z</dcterms:modified>
</cp:coreProperties>
</file>